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at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91c7098c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91c7098c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91c7098cb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91c7098c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1c7098cb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91c7098cb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91c7098cb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91c7098cb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1c7098cb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91c7098c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1c7098cb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91c7098cb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1c7098cb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1c7098cb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1c7098cb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1c7098cb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1c7098cb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91c7098cb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1c7098cb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91c7098cb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91c7098cb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91c7098c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1c7098cb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1c7098cb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1c7098cb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1c7098cb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91c7098cb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91c7098cb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1c7098cb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1c7098c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1c7098cb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91c7098cb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1c7098cb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1c7098cb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91c7098cb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91c7098cb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91c7098cb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91c7098cb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1c7098cb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1c7098cb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91c7098cb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91c7098cb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91c7098cb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91c7098cb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91c7098cb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91c7098cb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1c7098cb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1c7098cb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1c7098cb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1c7098cb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1c7098cb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1c7098cb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91c7098cb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91c7098cb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1c7098c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1c7098c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1c7098cb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1c7098c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1c7098cb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1c7098c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1c7098cb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1c7098c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91c7098c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91c7098c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1c7098cb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1c7098cb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Dual Stack</a:t>
            </a:r>
            <a:r>
              <a:rPr lang="tr"/>
              <a:t> OSPF Routing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Mehmed Emin BÜYÜKLÜ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</a:t>
            </a:r>
            <a:r>
              <a:rPr lang="tr"/>
              <a:t>Interface </a:t>
            </a:r>
            <a:r>
              <a:rPr lang="tr"/>
              <a:t>Configuration - İstanbul Router</a:t>
            </a:r>
            <a:endParaRPr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Aynı işlemleri İstanbul cihazlarında tekrarlıyoruz.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İstanbul router’ı diğer router’lardan farklı olarak merkezi cihaz olduğundan dolayı clock rate değeri alır. Bu değer anlık olarak geçecek olan dosyanın boyutunu belirtir.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875" y="1307850"/>
            <a:ext cx="34385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</a:t>
            </a:r>
            <a:r>
              <a:rPr lang="tr"/>
              <a:t>Interface </a:t>
            </a:r>
            <a:r>
              <a:rPr lang="tr"/>
              <a:t>Configuration - İstanbul DNS Server</a:t>
            </a:r>
            <a:endParaRPr/>
          </a:p>
        </p:txBody>
      </p:sp>
      <p:sp>
        <p:nvSpPr>
          <p:cNvPr id="295" name="Google Shape;295;p27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End device üzerinden ip girişi için önce cihaza tıklıyoruz ardından Desktop&gt;IP Configuration yolunu izliyoruz.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IPv4, subnet mask ve default gateway adresleri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325" y="1307850"/>
            <a:ext cx="32670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</a:t>
            </a:r>
            <a:r>
              <a:rPr lang="tr"/>
              <a:t>Interface </a:t>
            </a:r>
            <a:r>
              <a:rPr lang="tr"/>
              <a:t>Configuration - İstanbul WEB Server</a:t>
            </a:r>
            <a:endParaRPr/>
          </a:p>
        </p:txBody>
      </p:sp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End device üzerinden ip girişi için önce cihaza tıklıyoruz ardından Desktop&gt;IP Configuration yolunu izliyoruz.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IPv4, subnet mask ve default gateway adresleri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300" y="1307850"/>
            <a:ext cx="30861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</a:t>
            </a:r>
            <a:r>
              <a:rPr lang="tr"/>
              <a:t>Interface </a:t>
            </a:r>
            <a:r>
              <a:rPr lang="tr"/>
              <a:t>Configuration - İzmir Router</a:t>
            </a:r>
            <a:endParaRPr/>
          </a:p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İzmir router ip lerini giriyoruz.</a:t>
            </a:r>
            <a:endParaRPr/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325" y="1567550"/>
            <a:ext cx="23526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</a:t>
            </a:r>
            <a:r>
              <a:rPr lang="tr"/>
              <a:t>Interface </a:t>
            </a:r>
            <a:r>
              <a:rPr lang="tr"/>
              <a:t>Configuration - İzmir PC</a:t>
            </a:r>
            <a:endParaRPr/>
          </a:p>
        </p:txBody>
      </p:sp>
      <p:sp>
        <p:nvSpPr>
          <p:cNvPr id="316" name="Google Shape;316;p30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İzmir PC’de 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IPv4, subnet mask ve default gateway adresleri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Projemizde 192.168.1.2 adresi DNS sunucusunda kullanılacağından DNS server kısmına bu ip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025" y="1307850"/>
            <a:ext cx="294237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OSPF</a:t>
            </a:r>
            <a:endParaRPr/>
          </a:p>
        </p:txBody>
      </p:sp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Projemizin şuanki durumunda ağlar içinde iletişim var ancak 2 farklı ağdaki (ör: İzmir-Ankara) end device’lar birbirleriyle iletişim kuramamaktadır.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Bu iletişimi sağlamak için OSPF routing uygulayacağız.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OSPF oluşturulurken önce routing başlattığımızı belirtmek için router a (router ospf 1) komutu verilir. Buradaki 1 sayısı değikenlik gösterebilir. Ancak iletişim kurmasını istediğimiz tüm ağlar aynı ospf numarasına sahip olması gerekir.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Ardıdan komutları yazdığımız router’ın network id’leri wildcard mask ve area id ile birlikte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OSPF - Ankara</a:t>
            </a:r>
            <a:endParaRPr/>
          </a:p>
        </p:txBody>
      </p:sp>
      <p:sp>
        <p:nvSpPr>
          <p:cNvPr id="329" name="Google Shape;329;p32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Ankara router’a girilecek komutlar.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325" y="1567550"/>
            <a:ext cx="28384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OSPF - İstanbul</a:t>
            </a:r>
            <a:endParaRPr/>
          </a:p>
        </p:txBody>
      </p:sp>
      <p:sp>
        <p:nvSpPr>
          <p:cNvPr id="336" name="Google Shape;336;p33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İstanbul 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router’a girilecek komutlar.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67550"/>
            <a:ext cx="34480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OSPF - İzmir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İzmir 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router’a girilecek komutlar.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Tüm router’lara komutlar girildikten sonra iletişimin testi için “do show ip route” ile routing tablosu kontrol edilebilir veya end device’lardan birbirlerine ping denemesi yapılabilir.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325" y="1567550"/>
            <a:ext cx="22669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ACL</a:t>
            </a:r>
            <a:endParaRPr/>
          </a:p>
        </p:txBody>
      </p:sp>
      <p:sp>
        <p:nvSpPr>
          <p:cNvPr id="350" name="Google Shape;350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Senaryomuzda İstanbul’da web sunucusunda bulunan sayfamıza diğer lokasyonlardan erişim sağlanacak ve diğer bütün portların erişime kapatılması isteniyordu.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Bu denetimi sağlayabilmek için Access Control Lists (ACL) kullanacağız.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Öncelikle DNS sunucumuzdan web sunucumuzun ip’lerine bir domain name 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atayıp web sayfamızı erişime açacağız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Daha sonra diğer portları erişime kapatmak için İstanbul router’da ACL uygulanacak.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ACL komutlarında önce liste türü ve ismi girilir. Ardından hangi porta izin verileceği, kaynak ip adresi, hedef ip adresi ve port numarasını gireceğiz.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Son olarak uygulanacak port arayüzüne girilir ve ACL uygulama yönüne göre komut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İÇİNDEKİLER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 Senaryo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Basic Device Config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IPv4 Interface Config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IPv4 OSPF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IPv4 ACL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IPv6 Interface Config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IPv6 OSPF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IPv6 ACL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ACL - DNS Ayarları</a:t>
            </a:r>
            <a:endParaRPr/>
          </a:p>
        </p:txBody>
      </p:sp>
      <p:sp>
        <p:nvSpPr>
          <p:cNvPr id="356" name="Google Shape;356;p36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DNS server cihazına tıklanır.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Services&gt;DNS yolu izlenir.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DNS service ayarı “on” yapılır.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Name kısmına istediğimiz web adresini, address kısmına da web sunucusunun ip adresi girilip add butonuna basılır.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100" y="1460250"/>
            <a:ext cx="4850100" cy="283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ACL - İstanbul Router</a:t>
            </a:r>
            <a:endParaRPr/>
          </a:p>
        </p:txBody>
      </p:sp>
      <p:sp>
        <p:nvSpPr>
          <p:cNvPr id="363" name="Google Shape;363;p37"/>
          <p:cNvSpPr txBox="1"/>
          <p:nvPr>
            <p:ph idx="1" type="body"/>
          </p:nvPr>
        </p:nvSpPr>
        <p:spPr>
          <a:xfrm>
            <a:off x="1297500" y="1567550"/>
            <a:ext cx="3098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İstanbul router CLI ekranında görseldeki komutları girerek ACL ile port erişimlerini sınırlayacağız.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Gelecek olan trafik İstanbul router’dan sunuculara doğru hareket edeceğinden dolayı son komutumuzda “out” ifadesini kullandık.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Son durumu test etmek için Ankara laptop web browser’dan siteye erişim yapıp, komut penceresinden ping’lerin engellendiği test edilebilir.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325" y="1307850"/>
            <a:ext cx="335207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/>
        </p:nvSpPr>
        <p:spPr>
          <a:xfrm>
            <a:off x="1052550" y="23281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IPv6 Kurulumu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</a:t>
            </a:r>
            <a:r>
              <a:rPr lang="tr"/>
              <a:t>Interface </a:t>
            </a:r>
            <a:r>
              <a:rPr lang="tr"/>
              <a:t>Configuration - Ankara Router</a:t>
            </a:r>
            <a:endParaRPr/>
          </a:p>
        </p:txBody>
      </p:sp>
      <p:sp>
        <p:nvSpPr>
          <p:cNvPr id="375" name="Google Shape;375;p39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Sistemimizin DualStack çalışması için IPv4 ile benzer işlemleri IPv6’ya göre gerçekleştireceğiz.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IPv6 ile subnet mask kalktığı için prefix numaraları ile ip ekleme işlemini gerçekleştiriyoruz.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125" y="1567550"/>
            <a:ext cx="29622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Interface Configuration - Ankara Laptop</a:t>
            </a:r>
            <a:endParaRPr/>
          </a:p>
        </p:txBody>
      </p:sp>
      <p:sp>
        <p:nvSpPr>
          <p:cNvPr id="382" name="Google Shape;382;p40"/>
          <p:cNvSpPr txBox="1"/>
          <p:nvPr>
            <p:ph idx="1" type="body"/>
          </p:nvPr>
        </p:nvSpPr>
        <p:spPr>
          <a:xfrm>
            <a:off x="1297500" y="1567550"/>
            <a:ext cx="2617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End device üzerinden ip girişi için önce cihaza tıklıyoruz ardından Desktop&gt;IP Configuration yolunu izliyoruz.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IPv6, default gateway adresleri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Projemizde 1ef0:111:11:1::2 adresi DNS sunucusunda kullanılacağından DNS server kısmına bu ip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050" y="1307850"/>
            <a:ext cx="4005350" cy="353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Interface Configuration - İstanbul Router</a:t>
            </a:r>
            <a:endParaRPr/>
          </a:p>
        </p:txBody>
      </p:sp>
      <p:sp>
        <p:nvSpPr>
          <p:cNvPr id="389" name="Google Shape;389;p41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Aynı işlemleri İstanbul cihazlarında tekrarlıyoruz.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İstanbul router’ı diğer router’lardan farklı olarak merkezi cihaz olduğundan dolayı clock rate değeri alır. Bu değer anlık olarak geçecek olan dosyanın boyutunu belirtir.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863" y="1307850"/>
            <a:ext cx="34385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Interface Configuration - İstanbul DNS Server</a:t>
            </a:r>
            <a:endParaRPr/>
          </a:p>
        </p:txBody>
      </p:sp>
      <p:sp>
        <p:nvSpPr>
          <p:cNvPr id="396" name="Google Shape;396;p42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End device üzerinden ip girişi için önce cihaza tıklıyoruz ardından Desktop&gt;IP Configuration yolunu izliyoruz.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IPv6 ve default gateway adresleri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800" y="1307850"/>
            <a:ext cx="437221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Interface Configuration - İstanbul WEB Server</a:t>
            </a:r>
            <a:endParaRPr/>
          </a:p>
        </p:txBody>
      </p:sp>
      <p:sp>
        <p:nvSpPr>
          <p:cNvPr id="403" name="Google Shape;403;p43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End device üzerinden ip girişi için önce cihaza tıklıyoruz ardından Desktop&gt;IP Configuration yolunu izliyoruz.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IPv6 ve default gateway adresleri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200" y="1307850"/>
            <a:ext cx="427309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Interface Configuration - İzmir Router</a:t>
            </a:r>
            <a:endParaRPr/>
          </a:p>
        </p:txBody>
      </p:sp>
      <p:sp>
        <p:nvSpPr>
          <p:cNvPr id="410" name="Google Shape;410;p44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İzmir router ip adreslerini giriyoruz.</a:t>
            </a:r>
            <a:endParaRPr/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625" y="1460250"/>
            <a:ext cx="21907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Interface Configuration - İzmir PC</a:t>
            </a:r>
            <a:endParaRPr/>
          </a:p>
        </p:txBody>
      </p:sp>
      <p:sp>
        <p:nvSpPr>
          <p:cNvPr id="417" name="Google Shape;417;p45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İzmir PC’de IPv6 ve default gateway adresleri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Projemizde 1ef0:111:11:1::2 adresi DNS sunucusunda kullanılacağından DNS server kısmına bu ip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250" y="1307850"/>
            <a:ext cx="387315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Proje Senaryo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3 farklı lokasyonda bulunan (İstanbul, Ankara, İzmir) ağlarımızın hem IPv4 hem de IPv6 ile kurulan OSPF routing ile iletişim kurması isteniyor.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Ayrıca İstanbul lokasyonunda bulunan web server'a hizmet portlarından erişim sağlanacak. Diğer tüm portlar kapatılarak ağımız güvenli tutulacak.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OSPF</a:t>
            </a:r>
            <a:endParaRPr/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12531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Projemizin şuanki durumunda IPv6 ağlar arası iletişimi sağlamak için IPv6 OSPF v3.0 routing uygulayacağız.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Router’ları IPv6 routing’e  açabilmek için ilk olarak “ipv6 unicast-routing” komutu girilmelidir.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OSPF v3.0 başlatmak için “ipv6 router ospf 1” komutu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IPv6 ile ospf kurarken ayrıca router-id girmemiz gerekmektedir. Bu id’ler arasında en düşük olan merkez seçilir ve tüm routing table onun üzerinden işlenir.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Ardından komutları yazdığımız router’da IPv4 den farklı olarak ilgili portu seçtikten sonra sadece “ipv6 ospf 1 area 0” yazmamız yeterli olacaktır.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OSPF - Ankara</a:t>
            </a:r>
            <a:endParaRPr/>
          </a:p>
        </p:txBody>
      </p:sp>
      <p:sp>
        <p:nvSpPr>
          <p:cNvPr id="430" name="Google Shape;430;p47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Ankara router’a girilecek komutlar.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800" y="1307850"/>
            <a:ext cx="220678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OSPF - İstanbul</a:t>
            </a:r>
            <a:endParaRPr/>
          </a:p>
        </p:txBody>
      </p:sp>
      <p:sp>
        <p:nvSpPr>
          <p:cNvPr id="437" name="Google Shape;437;p48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İstanbul router’a girilecek komutlar.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8" name="Google Shape;4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975" y="1307850"/>
            <a:ext cx="344542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OSPF - İzmir</a:t>
            </a:r>
            <a:endParaRPr/>
          </a:p>
        </p:txBody>
      </p:sp>
      <p:sp>
        <p:nvSpPr>
          <p:cNvPr id="444" name="Google Shape;444;p49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İzmir router’a girilecek komutlar.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Tüm router’lara komutlar girildikten sonra iletişimin testi için “do show ipv6 route” ile routing tablosu kontrol edilebilir veya end device’lardan birbirlerine ping denemesi yapılabilir.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038" y="1313413"/>
            <a:ext cx="221932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ACL</a:t>
            </a:r>
            <a:endParaRPr/>
          </a:p>
        </p:txBody>
      </p:sp>
      <p:sp>
        <p:nvSpPr>
          <p:cNvPr id="451" name="Google Shape;451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IPv4 ile yaptığımız erişim kontrolü işlemini şimdi de IPv6 ile gerçekleştireceğiz. Benzer işlemler bazı yazım farklılıklarıyla gerçekleştirilecek. Farklılıklar şu şekildedir: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DNS sunucumuzda web ip girilirken type olarak AAAA record seçilir.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IPv6 da tüm ACL’ler extended olarak işlem gördüğünden liste oluşturulurken extended etiketi kullanılmaz.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Porta kural uygulanırken “ipv6 traffic-filter RULENAME in/out” şeklinde komut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ACL - DNS Ayarları</a:t>
            </a:r>
            <a:endParaRPr/>
          </a:p>
        </p:txBody>
      </p:sp>
      <p:sp>
        <p:nvSpPr>
          <p:cNvPr id="457" name="Google Shape;457;p51"/>
          <p:cNvSpPr txBox="1"/>
          <p:nvPr>
            <p:ph idx="1" type="body"/>
          </p:nvPr>
        </p:nvSpPr>
        <p:spPr>
          <a:xfrm>
            <a:off x="1297500" y="1567550"/>
            <a:ext cx="2506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DNS server cihazına tıklanır.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Services&gt;DNS yolu izlenir.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DNS service ayarı “on” yapılır.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Type AAAA record seçilir.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Name kısmına istediğimiz web adresini, address kısmına da web sunucusunun ipv6 adresi girilip add butonuna basılır.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8" name="Google Shape;4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650" y="1567550"/>
            <a:ext cx="4096750" cy="26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IPv6 ACL - İstanbul Router</a:t>
            </a:r>
            <a:endParaRPr/>
          </a:p>
        </p:txBody>
      </p:sp>
      <p:sp>
        <p:nvSpPr>
          <p:cNvPr id="464" name="Google Shape;464;p52"/>
          <p:cNvSpPr txBox="1"/>
          <p:nvPr>
            <p:ph idx="1" type="body"/>
          </p:nvPr>
        </p:nvSpPr>
        <p:spPr>
          <a:xfrm>
            <a:off x="1297500" y="1567550"/>
            <a:ext cx="3098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İstanbul router CLI ekranında görseldeki komutları girerek ACL ile port erişimlerini sınırlayacağız.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Gelecek olan trafik İstanbul router’dan sunuculara doğru hareket edeceğinden dolayı son komutumuzda “out” ifadesini kullandık.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Son durumu test etmek için Ankara laptop web browser’dan siteye erişim yapıp, komut penceresinden ping’lerin engellendiği test edilebilir.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713" y="1141950"/>
            <a:ext cx="349567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Proje Senaryo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88" y="1667475"/>
            <a:ext cx="8388023" cy="23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Basic Device Configuration - Ankara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Router ve switch’lerimizde çalışmaya başlamadan önce temel cihaz ayarlamalarını yapacağız.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Her lokasyonda router ve switch CLI ekranlarına girerek cihaz ismi (hostname), şifre girme (enable secret), şifreleme (service password-encryption) komutlarını gireceğiz. Ardından değişiklikleri uygulamak ve kaydetmek için “do wr” ve “do reload” komutları girilecek.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125" y="1754775"/>
            <a:ext cx="37242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Basic Device Configuration - İstanbul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Aynı işlemleri İstanbul cihazlarında tekrarlıyoruz.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175" y="1307850"/>
            <a:ext cx="254500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Basic Device Configuration - İzmir</a:t>
            </a:r>
            <a:endParaRPr/>
          </a:p>
        </p:txBody>
      </p:sp>
      <p:sp>
        <p:nvSpPr>
          <p:cNvPr id="267" name="Google Shape;267;p23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Aynı işlemleri İzmir cihazlarında tekrarlıyoruz.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25" y="1880150"/>
            <a:ext cx="33051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</a:t>
            </a:r>
            <a:r>
              <a:rPr lang="tr"/>
              <a:t>Interface </a:t>
            </a:r>
            <a:r>
              <a:rPr lang="tr"/>
              <a:t>Configuration - Ankara Router</a:t>
            </a:r>
            <a:endParaRPr/>
          </a:p>
        </p:txBody>
      </p:sp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Cihazlarımıza IP atama işlemlerini gerçekleştireceğiz. Router için CLI ekranından</a:t>
            </a:r>
            <a:r>
              <a:rPr lang="tr"/>
              <a:t>, end device için ip configuration ekranından ip 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girişlerini yapacağız</a:t>
            </a:r>
            <a:r>
              <a:rPr lang="tr"/>
              <a:t>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Router’ın her bir portuna int (port ismi) ile giriş yapılır. Ardından ilgili ip adresi ve subnet mask yazılır. No sh ile port açılır.</a:t>
            </a: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650" y="1567550"/>
            <a:ext cx="29527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IPv4 </a:t>
            </a:r>
            <a:r>
              <a:rPr lang="tr"/>
              <a:t>Interface </a:t>
            </a:r>
            <a:r>
              <a:rPr lang="tr"/>
              <a:t>Configuration - Ankara Laptop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1297500" y="1567550"/>
            <a:ext cx="299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End device üzerinden ip girişi için önce cihaza tıklıyoruz ardından Desktop&gt;IP Configuration 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yolunu 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izliyoruz.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IPv4, subnet mask ve default gateway adresleri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Projemizde 192.168.1.2 adresi DNS sunucusunda kullanılacağından DNS server 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kısmına</a:t>
            </a:r>
            <a:r>
              <a:rPr lang="tr">
                <a:latin typeface="Open Sans"/>
                <a:ea typeface="Open Sans"/>
                <a:cs typeface="Open Sans"/>
                <a:sym typeface="Open Sans"/>
              </a:rPr>
              <a:t> bu ip girilir.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650" y="1307850"/>
            <a:ext cx="305393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